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0" d="100"/>
          <a:sy n="80" d="100"/>
        </p:scale>
        <p:origin x="3120" y="1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37D3E8-4691-4525-B8C8-29B6A04EBBD0}" type="datetimeFigureOut">
              <a:rPr lang="de-DE" smtClean="0"/>
              <a:t>17.11.2023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EBFC43-2F69-4F8A-89EA-BEB334D375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1588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17.11.2023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7613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17.11.2023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7692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17.11.2023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7137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17.11.2023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5706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17.11.2023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692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17.11.2023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6856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17.11.2023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6376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17.11.2023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382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17.11.2023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1532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17.11.2023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0093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17.11.2023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441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EBA02-815B-41AA-B359-A8C6802D753E}" type="datetimeFigureOut">
              <a:rPr lang="de-DE" smtClean="0"/>
              <a:t>17.11.2023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5793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kindersache.de/bereiche/kinderrechte/un-kinderrechtskonvention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3224463" y="291616"/>
            <a:ext cx="3339175" cy="234105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r"/>
            <a:r>
              <a:rPr lang="de-DE" sz="2000" b="1" dirty="0"/>
              <a:t>K</a:t>
            </a:r>
            <a:r>
              <a:rPr lang="de-DE" sz="2000" b="1" dirty="0" smtClean="0"/>
              <a:t>inder haben Rechte</a:t>
            </a:r>
            <a:br>
              <a:rPr lang="de-DE" sz="2000" b="1" dirty="0" smtClean="0"/>
            </a:br>
            <a:r>
              <a:rPr lang="de-DE" sz="2000" b="1" dirty="0"/>
              <a:t/>
            </a:r>
            <a:br>
              <a:rPr lang="de-DE" sz="2000" b="1" dirty="0"/>
            </a:br>
            <a:r>
              <a:rPr lang="de-DE" sz="2000" b="1" dirty="0" smtClean="0"/>
              <a:t/>
            </a:r>
            <a:br>
              <a:rPr lang="de-DE" sz="2000" b="1" dirty="0" smtClean="0"/>
            </a:br>
            <a:r>
              <a:rPr lang="de-DE" sz="2000" b="1" dirty="0" smtClean="0"/>
              <a:t/>
            </a:r>
            <a:br>
              <a:rPr lang="de-DE" sz="2000" b="1" dirty="0" smtClean="0"/>
            </a:br>
            <a:r>
              <a:rPr lang="de-DE" sz="2000" b="1" dirty="0"/>
              <a:t/>
            </a:r>
            <a:br>
              <a:rPr lang="de-DE" sz="2000" b="1" dirty="0"/>
            </a:br>
            <a:r>
              <a:rPr lang="de-DE" sz="2000" b="1" dirty="0" smtClean="0"/>
              <a:t/>
            </a:r>
            <a:br>
              <a:rPr lang="de-DE" sz="2000" b="1" dirty="0" smtClean="0"/>
            </a:br>
            <a:r>
              <a:rPr lang="de-DE" sz="1200" dirty="0" smtClean="0"/>
              <a:t>Die UN-Kinderrechte kennen lernen und verstehen</a:t>
            </a:r>
            <a:endParaRPr lang="de-DE" sz="1200" dirty="0"/>
          </a:p>
        </p:txBody>
      </p:sp>
      <p:sp>
        <p:nvSpPr>
          <p:cNvPr id="6" name="Textfeld 5"/>
          <p:cNvSpPr txBox="1"/>
          <p:nvPr/>
        </p:nvSpPr>
        <p:spPr>
          <a:xfrm>
            <a:off x="2677646" y="363242"/>
            <a:ext cx="4096011" cy="1290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7" name="Ovale Legende 6"/>
          <p:cNvSpPr/>
          <p:nvPr/>
        </p:nvSpPr>
        <p:spPr>
          <a:xfrm rot="20245874">
            <a:off x="79819" y="405486"/>
            <a:ext cx="2902277" cy="1930775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i="1" dirty="0" smtClean="0">
                <a:solidFill>
                  <a:srgbClr val="FF0000"/>
                </a:solidFill>
              </a:rPr>
              <a:t>Kinder haben das Recht zu lernen und eine Ausbildung zu machen, die ihren Bedürfnissen und Fähigkeiten entspricht.</a:t>
            </a:r>
            <a:endParaRPr lang="de-DE" sz="1400" i="1" dirty="0">
              <a:solidFill>
                <a:srgbClr val="FF0000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874424" y="3107645"/>
            <a:ext cx="3158788" cy="25506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2927941" y="3174107"/>
            <a:ext cx="305175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sz="1400" b="1" dirty="0" smtClean="0"/>
              <a:t>Was bedeutet </a:t>
            </a:r>
            <a:r>
              <a:rPr lang="de-DE" sz="1400" b="1" dirty="0"/>
              <a:t>dieses </a:t>
            </a:r>
            <a:r>
              <a:rPr lang="de-DE" sz="1400" b="1" dirty="0" smtClean="0"/>
              <a:t>UN-Kinderrecht?</a:t>
            </a:r>
            <a:endParaRPr lang="de-DE" sz="1400" dirty="0"/>
          </a:p>
        </p:txBody>
      </p:sp>
      <p:sp>
        <p:nvSpPr>
          <p:cNvPr id="18" name="Textfeld 17"/>
          <p:cNvSpPr txBox="1"/>
          <p:nvPr/>
        </p:nvSpPr>
        <p:spPr>
          <a:xfrm>
            <a:off x="594712" y="2819267"/>
            <a:ext cx="1968014" cy="283154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de-DE" sz="1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de-DE" sz="14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de-DE" sz="1400" i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„ Sag es mir und ich werde es vergessen.</a:t>
            </a:r>
          </a:p>
          <a:p>
            <a:pPr algn="ctr"/>
            <a:endParaRPr lang="de-DE" sz="1400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de-DE" sz="1400" i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Zeig es mir und ich werde es vielleicht behalten.</a:t>
            </a:r>
          </a:p>
          <a:p>
            <a:pPr algn="ctr"/>
            <a:endParaRPr lang="de-DE" sz="1400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de-DE" sz="1400" i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Lass es mich tun und ich werde es können.“</a:t>
            </a:r>
            <a:endParaRPr lang="de-DE" sz="1200" i="1" dirty="0" smtClean="0">
              <a:latin typeface="Segoe Print" panose="02000600000000000000" pitchFamily="2" charset="0"/>
            </a:endParaRPr>
          </a:p>
          <a:p>
            <a:endParaRPr lang="de-DE" sz="1200" dirty="0" smtClean="0">
              <a:latin typeface="Segoe Print" panose="02000600000000000000" pitchFamily="2" charset="0"/>
            </a:endParaRPr>
          </a:p>
          <a:p>
            <a:endParaRPr lang="de-DE" sz="1200" dirty="0">
              <a:latin typeface="Segoe Print" panose="02000600000000000000" pitchFamily="2" charset="0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4725651" y="6671923"/>
            <a:ext cx="1549362" cy="187743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/>
              <a:t>Link zum Video</a:t>
            </a:r>
          </a:p>
          <a:p>
            <a:pPr algn="ctr"/>
            <a:endParaRPr lang="de-DE" sz="1400" i="1" dirty="0"/>
          </a:p>
          <a:p>
            <a:pPr algn="ctr"/>
            <a:endParaRPr lang="de-DE" sz="1400" i="1" dirty="0" smtClean="0"/>
          </a:p>
          <a:p>
            <a:pPr algn="ctr"/>
            <a:endParaRPr lang="de-DE" sz="1400" i="1" dirty="0"/>
          </a:p>
          <a:p>
            <a:pPr algn="ctr"/>
            <a:endParaRPr lang="de-DE" sz="1400" i="1" dirty="0" smtClean="0"/>
          </a:p>
          <a:p>
            <a:pPr algn="ctr"/>
            <a:endParaRPr lang="de-DE" sz="1400" i="1" dirty="0"/>
          </a:p>
          <a:p>
            <a:pPr algn="ctr"/>
            <a:endParaRPr lang="de-DE" sz="1400" i="1" dirty="0" smtClean="0"/>
          </a:p>
          <a:p>
            <a:pPr algn="ctr"/>
            <a:endParaRPr lang="de-DE" sz="1400" i="1" dirty="0"/>
          </a:p>
          <a:p>
            <a:pPr algn="ctr"/>
            <a:endParaRPr lang="de-DE" sz="200" i="1" dirty="0"/>
          </a:p>
          <a:p>
            <a:pPr algn="ctr"/>
            <a:endParaRPr lang="de-DE" sz="200" i="1" dirty="0" smtClean="0"/>
          </a:p>
        </p:txBody>
      </p:sp>
      <p:sp>
        <p:nvSpPr>
          <p:cNvPr id="25" name="Textfeld 24"/>
          <p:cNvSpPr txBox="1"/>
          <p:nvPr/>
        </p:nvSpPr>
        <p:spPr>
          <a:xfrm>
            <a:off x="569245" y="9445533"/>
            <a:ext cx="5825713" cy="27699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dirty="0" smtClean="0"/>
              <a:t>Diese Seite wurde gestaltet von </a:t>
            </a:r>
            <a:r>
              <a:rPr lang="de-DE" sz="1200" i="1" dirty="0" smtClean="0">
                <a:solidFill>
                  <a:srgbClr val="FF0000"/>
                </a:solidFill>
              </a:rPr>
              <a:t>Kindergarten Großenenglis</a:t>
            </a:r>
            <a:endParaRPr lang="de-DE" sz="1200" i="1" dirty="0"/>
          </a:p>
        </p:txBody>
      </p:sp>
      <p:sp>
        <p:nvSpPr>
          <p:cNvPr id="26" name="Textfeld 25"/>
          <p:cNvSpPr txBox="1"/>
          <p:nvPr/>
        </p:nvSpPr>
        <p:spPr>
          <a:xfrm>
            <a:off x="307689" y="5926784"/>
            <a:ext cx="4035711" cy="267765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e-DE" sz="1400" i="1" dirty="0" smtClean="0">
              <a:solidFill>
                <a:srgbClr val="FF0000"/>
              </a:solidFill>
            </a:endParaRPr>
          </a:p>
          <a:p>
            <a:pPr algn="ctr"/>
            <a:r>
              <a:rPr lang="de-DE" sz="1400" i="1" dirty="0" smtClean="0">
                <a:solidFill>
                  <a:srgbClr val="FF0000"/>
                </a:solidFill>
              </a:rPr>
              <a:t>Kinder bekommen Raum und Zeit um ihre Bedürfnisse und Fähigkeiten kennen zu lernen.</a:t>
            </a:r>
          </a:p>
          <a:p>
            <a:pPr algn="ctr"/>
            <a:endParaRPr lang="de-DE" sz="1400" i="1" dirty="0">
              <a:solidFill>
                <a:srgbClr val="FF0000"/>
              </a:solidFill>
            </a:endParaRPr>
          </a:p>
          <a:p>
            <a:pPr algn="ctr"/>
            <a:r>
              <a:rPr lang="de-DE" sz="1400" i="1" dirty="0" smtClean="0">
                <a:solidFill>
                  <a:srgbClr val="FF0000"/>
                </a:solidFill>
              </a:rPr>
              <a:t>Kinder lernen von Kindern und unterstützen sich gegenseitig. </a:t>
            </a:r>
          </a:p>
          <a:p>
            <a:pPr algn="ctr"/>
            <a:endParaRPr lang="de-DE" sz="1400" i="1" dirty="0">
              <a:solidFill>
                <a:srgbClr val="FF0000"/>
              </a:solidFill>
            </a:endParaRPr>
          </a:p>
          <a:p>
            <a:pPr algn="ctr"/>
            <a:r>
              <a:rPr lang="de-DE" sz="1400" i="1" dirty="0" smtClean="0">
                <a:solidFill>
                  <a:srgbClr val="FF0000"/>
                </a:solidFill>
              </a:rPr>
              <a:t>Kinder entwickeln ihre persönlichen Fähigkeiten und richten ihr Handeln danach aus. </a:t>
            </a:r>
          </a:p>
          <a:p>
            <a:endParaRPr lang="de-DE" sz="1400" i="1" dirty="0">
              <a:solidFill>
                <a:srgbClr val="FF0000"/>
              </a:solidFill>
            </a:endParaRPr>
          </a:p>
          <a:p>
            <a:endParaRPr lang="de-DE" sz="1400" i="1" dirty="0" smtClean="0"/>
          </a:p>
          <a:p>
            <a:endParaRPr lang="de-DE" sz="1400" i="1" dirty="0"/>
          </a:p>
        </p:txBody>
      </p:sp>
      <p:sp>
        <p:nvSpPr>
          <p:cNvPr id="9" name="Textfeld 8"/>
          <p:cNvSpPr txBox="1"/>
          <p:nvPr/>
        </p:nvSpPr>
        <p:spPr>
          <a:xfrm>
            <a:off x="2927941" y="3548347"/>
            <a:ext cx="32081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i="1" dirty="0" smtClean="0">
                <a:solidFill>
                  <a:srgbClr val="FF0000"/>
                </a:solidFill>
              </a:rPr>
              <a:t>Jedes Kind sammelt Erfahrungen und Eindrücke. Dabei lernt jedes Kind viel über seine eigenen Bedürfnisse und entwickelt persönliche Fähigkeiten und Stärken. </a:t>
            </a:r>
          </a:p>
          <a:p>
            <a:r>
              <a:rPr lang="de-DE" sz="1400" i="1" dirty="0" smtClean="0">
                <a:solidFill>
                  <a:srgbClr val="FF0000"/>
                </a:solidFill>
              </a:rPr>
              <a:t>Jedes Kind entwickelt sich anhand seiner persönlichen Fähigkeiten und Stärken weiter, um dann im späteren Leben eine Ausbildung zu beginnen, welche ihm Freude bereitet.  </a:t>
            </a:r>
          </a:p>
        </p:txBody>
      </p:sp>
      <p:sp>
        <p:nvSpPr>
          <p:cNvPr id="8" name="Rechteck 7"/>
          <p:cNvSpPr/>
          <p:nvPr/>
        </p:nvSpPr>
        <p:spPr>
          <a:xfrm>
            <a:off x="1225140" y="8864978"/>
            <a:ext cx="516981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dirty="0"/>
              <a:t>Für alle, die noch mehr zu den UN-Kinderrechten wissen möchten: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627322" y="8897469"/>
            <a:ext cx="60862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spcAft>
                <a:spcPts val="0"/>
              </a:spcAft>
            </a:pPr>
            <a:endParaRPr lang="de-DE" sz="12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hlinkClick r:id="rId2"/>
            </a:endParaRPr>
          </a:p>
          <a:p>
            <a:pPr marL="457200">
              <a:spcAft>
                <a:spcPts val="0"/>
              </a:spcAft>
            </a:pPr>
            <a:r>
              <a:rPr lang="de-DE" sz="12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de-DE" sz="12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://www.kindersache.de/bereiche/kinderrechte/un-kinderrechtskonvention</a:t>
            </a:r>
            <a:endParaRPr lang="de-D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Grafik 15" descr="C:\Users\chilgenberg\AppData\Local\Temp\Temp1_vecteezy_many-children-around-the-world-illustration_414880.zip\oxik_rrid_16102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3818" y="890559"/>
            <a:ext cx="1282157" cy="120632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feld 9"/>
          <p:cNvSpPr txBox="1"/>
          <p:nvPr/>
        </p:nvSpPr>
        <p:spPr>
          <a:xfrm rot="16200000">
            <a:off x="5064949" y="1163268"/>
            <a:ext cx="155207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/>
              <a:t>v</a:t>
            </a:r>
            <a:r>
              <a:rPr lang="de-DE" sz="800" dirty="0" smtClean="0"/>
              <a:t>ecteezy.com</a:t>
            </a:r>
            <a:endParaRPr lang="de-DE" sz="800" dirty="0"/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8361" y="7068235"/>
            <a:ext cx="1323942" cy="1323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31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180</Words>
  <Application>Microsoft Office PowerPoint</Application>
  <PresentationFormat>A4-Papier (210 x 297 mm)</PresentationFormat>
  <Paragraphs>32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Print</vt:lpstr>
      <vt:lpstr>Times New Roman</vt:lpstr>
      <vt:lpstr>Office</vt:lpstr>
      <vt:lpstr>Kinder haben Rechte      Die UN-Kinderrechte kennen lernen und verstehen</vt:lpstr>
    </vt:vector>
  </TitlesOfParts>
  <Company>ekom21 - KGRZ Hessen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Hilgenberg, Claudia</dc:creator>
  <cp:lastModifiedBy>Warnecke, Katrin</cp:lastModifiedBy>
  <cp:revision>25</cp:revision>
  <dcterms:created xsi:type="dcterms:W3CDTF">2023-07-27T07:39:13Z</dcterms:created>
  <dcterms:modified xsi:type="dcterms:W3CDTF">2023-11-17T08:41:16Z</dcterms:modified>
</cp:coreProperties>
</file>