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15138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7" cy="499092"/>
          </a:xfrm>
          <a:prstGeom prst="rect">
            <a:avLst/>
          </a:prstGeom>
        </p:spPr>
        <p:txBody>
          <a:bodyPr vert="horz" lIns="95777" tIns="47888" rIns="95777" bIns="4788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7" cy="499092"/>
          </a:xfrm>
          <a:prstGeom prst="rect">
            <a:avLst/>
          </a:prstGeom>
        </p:spPr>
        <p:txBody>
          <a:bodyPr vert="horz" lIns="95777" tIns="47888" rIns="95777" bIns="47888" rtlCol="0"/>
          <a:lstStyle>
            <a:lvl1pPr algn="r">
              <a:defRPr sz="1300"/>
            </a:lvl1pPr>
          </a:lstStyle>
          <a:p>
            <a:fld id="{8237D3E8-4691-4525-B8C8-29B6A04EBBD0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243013"/>
            <a:ext cx="2322512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77" tIns="47888" rIns="95777" bIns="478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514" y="4787127"/>
            <a:ext cx="5452110" cy="3916739"/>
          </a:xfrm>
          <a:prstGeom prst="rect">
            <a:avLst/>
          </a:prstGeom>
        </p:spPr>
        <p:txBody>
          <a:bodyPr vert="horz" lIns="95777" tIns="47888" rIns="95777" bIns="478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53227" cy="499090"/>
          </a:xfrm>
          <a:prstGeom prst="rect">
            <a:avLst/>
          </a:prstGeom>
        </p:spPr>
        <p:txBody>
          <a:bodyPr vert="horz" lIns="95777" tIns="47888" rIns="95777" bIns="4788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0335" y="9448185"/>
            <a:ext cx="2953227" cy="499090"/>
          </a:xfrm>
          <a:prstGeom prst="rect">
            <a:avLst/>
          </a:prstGeom>
        </p:spPr>
        <p:txBody>
          <a:bodyPr vert="horz" lIns="95777" tIns="47888" rIns="95777" bIns="47888" rtlCol="0" anchor="b"/>
          <a:lstStyle>
            <a:lvl1pPr algn="r">
              <a:defRPr sz="1300"/>
            </a:lvl1pPr>
          </a:lstStyle>
          <a:p>
            <a:fld id="{E6EBFC43-2F69-4F8A-89EA-BEB334D375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58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61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69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13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70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92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85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37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8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53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09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4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BA02-815B-41AA-B359-A8C6802D753E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79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kindersache.de/bereiche/kinderrechte/un-kinderrechtskonvention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224463" y="291616"/>
            <a:ext cx="3339175" cy="23410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DE" sz="2000" b="1" dirty="0"/>
              <a:t>Kinder haben Rechte</a:t>
            </a:r>
            <a:br>
              <a:rPr lang="de-DE" sz="2000" b="1" dirty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1200" dirty="0"/>
              <a:t>Die UN-Kinderrechte kennen lernen und verstehen</a:t>
            </a:r>
          </a:p>
        </p:txBody>
      </p:sp>
      <p:sp>
        <p:nvSpPr>
          <p:cNvPr id="7" name="Ovale Legende 6"/>
          <p:cNvSpPr/>
          <p:nvPr/>
        </p:nvSpPr>
        <p:spPr>
          <a:xfrm rot="20245874">
            <a:off x="74572" y="267724"/>
            <a:ext cx="2902277" cy="1895173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>
                <a:solidFill>
                  <a:schemeClr val="tx1"/>
                </a:solidFill>
              </a:rPr>
              <a:t>Kinder haben das Recht, </a:t>
            </a:r>
            <a:br>
              <a:rPr lang="de-DE" i="1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dass ihr Privatleben und ihre Würde geachtet werden</a:t>
            </a:r>
            <a:r>
              <a:rPr lang="de-DE" i="1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Rechteck 3"/>
          <p:cNvSpPr/>
          <p:nvPr/>
        </p:nvSpPr>
        <p:spPr>
          <a:xfrm>
            <a:off x="3277008" y="2769868"/>
            <a:ext cx="305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b="1" dirty="0"/>
              <a:t>Was bedeutet dieses UN-Kinderrecht?</a:t>
            </a:r>
            <a:endParaRPr lang="de-DE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397933" y="2769868"/>
            <a:ext cx="2675875" cy="280076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u="sng" dirty="0" smtClean="0"/>
              <a:t>Bastelanleitung: Türschild</a:t>
            </a:r>
          </a:p>
          <a:p>
            <a:endParaRPr lang="de-DE" b="1" u="sng" dirty="0"/>
          </a:p>
          <a:p>
            <a:endParaRPr lang="de-DE" b="1" u="sng" dirty="0" smtClean="0"/>
          </a:p>
          <a:p>
            <a:endParaRPr lang="de-DE" b="1" u="sng" dirty="0"/>
          </a:p>
          <a:p>
            <a:endParaRPr lang="de-DE" b="1" u="sng" dirty="0" smtClean="0"/>
          </a:p>
          <a:p>
            <a:r>
              <a:rPr lang="de-DE" b="1" u="sng" dirty="0"/>
              <a:t/>
            </a:r>
            <a:br>
              <a:rPr lang="de-DE" b="1" u="sng" dirty="0"/>
            </a:br>
            <a:endParaRPr lang="de-DE" b="1" u="sng" dirty="0" smtClean="0"/>
          </a:p>
          <a:p>
            <a:endParaRPr lang="de-DE" dirty="0"/>
          </a:p>
          <a:p>
            <a:r>
              <a:rPr lang="de-DE" dirty="0" smtClean="0"/>
              <a:t>.</a:t>
            </a:r>
          </a:p>
          <a:p>
            <a:r>
              <a:rPr lang="de-DE" dirty="0"/>
              <a:t>	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415883" y="5755861"/>
            <a:ext cx="2297697" cy="31547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 </a:t>
            </a:r>
            <a:r>
              <a:rPr lang="de-DE" sz="1400" b="1" dirty="0"/>
              <a:t>Recht auf Identität </a:t>
            </a:r>
          </a:p>
          <a:p>
            <a:pPr algn="ctr"/>
            <a:r>
              <a:rPr lang="de-DE" sz="1400" dirty="0"/>
              <a:t>                     </a:t>
            </a:r>
          </a:p>
          <a:p>
            <a:pPr algn="ctr"/>
            <a:r>
              <a:rPr lang="de-DE" sz="1400" dirty="0"/>
              <a:t>                  </a:t>
            </a:r>
          </a:p>
          <a:p>
            <a:pPr algn="ctr"/>
            <a:r>
              <a:rPr lang="de-DE" sz="1400" dirty="0"/>
              <a:t>                   </a:t>
            </a:r>
          </a:p>
          <a:p>
            <a:pPr algn="ctr"/>
            <a:r>
              <a:rPr lang="de-DE" sz="1400" dirty="0"/>
              <a:t>                     Artikel 8                   </a:t>
            </a:r>
          </a:p>
          <a:p>
            <a:pPr algn="ctr"/>
            <a:r>
              <a:rPr lang="de-DE" sz="1400" dirty="0"/>
              <a:t>UN-Kinderrechtskonvention</a:t>
            </a:r>
          </a:p>
          <a:p>
            <a:pPr algn="ctr"/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 </a:t>
            </a:r>
            <a:r>
              <a:rPr lang="de-DE" sz="1400" b="1" dirty="0"/>
              <a:t>Deine Geheimnisse</a:t>
            </a:r>
          </a:p>
          <a:p>
            <a:endParaRPr lang="de-DE" sz="1400" dirty="0"/>
          </a:p>
          <a:p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                          </a:t>
            </a:r>
          </a:p>
          <a:p>
            <a:r>
              <a:rPr lang="de-DE" sz="1400" dirty="0"/>
              <a:t>                              Artikel 16                          </a:t>
            </a:r>
          </a:p>
          <a:p>
            <a:r>
              <a:rPr lang="de-DE" sz="1400" dirty="0"/>
              <a:t>UN-Kinderrechtskonvention</a:t>
            </a:r>
          </a:p>
          <a:p>
            <a:pPr algn="ctr"/>
            <a:endParaRPr lang="de-DE" sz="200" i="1" dirty="0"/>
          </a:p>
          <a:p>
            <a:pPr algn="ctr"/>
            <a:endParaRPr lang="de-DE" sz="200" i="1" dirty="0"/>
          </a:p>
          <a:p>
            <a:pPr algn="ctr"/>
            <a:endParaRPr lang="de-DE" sz="200" i="1" dirty="0"/>
          </a:p>
          <a:p>
            <a:pPr algn="ctr"/>
            <a:r>
              <a:rPr lang="de-DE" sz="1100" dirty="0" err="1"/>
              <a:t>Youtube-Kanal</a:t>
            </a:r>
            <a:r>
              <a:rPr lang="de-DE" sz="1100" dirty="0"/>
              <a:t> „</a:t>
            </a:r>
            <a:r>
              <a:rPr lang="de-DE" sz="1100" dirty="0" err="1"/>
              <a:t>KindgeRECHT</a:t>
            </a:r>
            <a:r>
              <a:rPr lang="de-DE" sz="1100" dirty="0"/>
              <a:t>“</a:t>
            </a:r>
            <a:endParaRPr lang="de-DE" sz="1100" i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69245" y="9445533"/>
            <a:ext cx="5825713" cy="2769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Diese Seite wurde gestaltet von </a:t>
            </a:r>
            <a:r>
              <a:rPr lang="de-DE" sz="1200" i="1" dirty="0"/>
              <a:t>Kindertagesstätte Metzen Tannen </a:t>
            </a:r>
            <a:r>
              <a:rPr lang="de-DE" sz="1200" i="1" dirty="0" smtClean="0"/>
              <a:t> 05682/808 170</a:t>
            </a:r>
            <a:endParaRPr lang="de-DE" sz="1200" i="1" dirty="0"/>
          </a:p>
        </p:txBody>
      </p:sp>
      <p:sp>
        <p:nvSpPr>
          <p:cNvPr id="26" name="Textfeld 25"/>
          <p:cNvSpPr txBox="1"/>
          <p:nvPr/>
        </p:nvSpPr>
        <p:spPr>
          <a:xfrm>
            <a:off x="289979" y="5745690"/>
            <a:ext cx="4012540" cy="31085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i="1" dirty="0" smtClean="0"/>
              <a:t>   In </a:t>
            </a:r>
            <a:r>
              <a:rPr lang="de-DE" sz="1400" b="1" i="1" dirty="0"/>
              <a:t>unseren Kitas </a:t>
            </a:r>
            <a:r>
              <a:rPr lang="de-DE" sz="1400" i="1" dirty="0"/>
              <a:t/>
            </a:r>
            <a:br>
              <a:rPr lang="de-DE" sz="1400" i="1" dirty="0"/>
            </a:br>
            <a:r>
              <a:rPr lang="de-DE" sz="1400" i="1" dirty="0"/>
              <a:t>- achten wir die Identität des Kindes und sprechen es</a:t>
            </a:r>
            <a:br>
              <a:rPr lang="de-DE" sz="1400" i="1" dirty="0"/>
            </a:br>
            <a:r>
              <a:rPr lang="de-DE" sz="1400" i="1" dirty="0"/>
              <a:t>  mit seinen Namen an. Dabei achten wir auf die</a:t>
            </a:r>
            <a:br>
              <a:rPr lang="de-DE" sz="1400" i="1" dirty="0"/>
            </a:br>
            <a:r>
              <a:rPr lang="de-DE" sz="1400" i="1" dirty="0"/>
              <a:t>  richtige Aussprache. </a:t>
            </a:r>
            <a:br>
              <a:rPr lang="de-DE" sz="1400" i="1" dirty="0"/>
            </a:br>
            <a:r>
              <a:rPr lang="de-DE" sz="1400" i="1" dirty="0"/>
              <a:t>  Wir achten die Muttersprache des Kindes.</a:t>
            </a:r>
            <a:br>
              <a:rPr lang="de-DE" sz="1400" i="1" dirty="0"/>
            </a:br>
            <a:r>
              <a:rPr lang="de-DE" sz="1400" i="1" dirty="0"/>
              <a:t>- achten wir darauf die individuellen Grenzen des </a:t>
            </a:r>
            <a:br>
              <a:rPr lang="de-DE" sz="1400" i="1" dirty="0"/>
            </a:br>
            <a:r>
              <a:rPr lang="de-DE" sz="1400" i="1" dirty="0"/>
              <a:t>  Kindes nicht zu überschreiten, </a:t>
            </a:r>
            <a:r>
              <a:rPr lang="de-DE" sz="1400" i="1" dirty="0" err="1"/>
              <a:t>z.B</a:t>
            </a:r>
            <a:r>
              <a:rPr lang="de-DE" sz="1400" i="1" dirty="0"/>
              <a:t>. nicht über den</a:t>
            </a:r>
            <a:br>
              <a:rPr lang="de-DE" sz="1400" i="1" dirty="0"/>
            </a:br>
            <a:r>
              <a:rPr lang="de-DE" sz="1400" i="1" dirty="0"/>
              <a:t>  Kopf streicheln oder ungefragt auf den Schoß</a:t>
            </a:r>
            <a:br>
              <a:rPr lang="de-DE" sz="1400" i="1" dirty="0"/>
            </a:br>
            <a:r>
              <a:rPr lang="de-DE" sz="1400" i="1" dirty="0"/>
              <a:t>  nehmen</a:t>
            </a:r>
            <a:br>
              <a:rPr lang="de-DE" sz="1400" i="1" dirty="0"/>
            </a:br>
            <a:r>
              <a:rPr lang="de-DE" sz="1400" i="1" dirty="0"/>
              <a:t>- schützen wir die Intimsphäre des Kindes beim </a:t>
            </a:r>
            <a:br>
              <a:rPr lang="de-DE" sz="1400" i="1" dirty="0"/>
            </a:br>
            <a:r>
              <a:rPr lang="de-DE" sz="1400" i="1" dirty="0"/>
              <a:t>  Toilettengang oder den Wickeln</a:t>
            </a:r>
            <a:br>
              <a:rPr lang="de-DE" sz="1400" i="1" dirty="0"/>
            </a:br>
            <a:r>
              <a:rPr lang="de-DE" sz="1400" i="1" dirty="0"/>
              <a:t>- sind gute Geheimnisse erlaubt. Wir sensibilisieren</a:t>
            </a:r>
            <a:br>
              <a:rPr lang="de-DE" sz="1400" i="1" dirty="0"/>
            </a:br>
            <a:r>
              <a:rPr lang="de-DE" sz="1400" i="1" dirty="0"/>
              <a:t>  die Kinder, dass es gute und schlechte Geheimnisse</a:t>
            </a:r>
            <a:br>
              <a:rPr lang="de-DE" sz="1400" i="1" dirty="0"/>
            </a:br>
            <a:r>
              <a:rPr lang="de-DE" sz="1400" i="1" dirty="0"/>
              <a:t>  gibt. 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3299003" y="3024257"/>
            <a:ext cx="335147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i="1" dirty="0"/>
              <a:t>Jedes Kind hat das Recht</a:t>
            </a:r>
            <a:r>
              <a:rPr lang="de-DE" sz="1400" i="1" dirty="0"/>
              <a:t>,</a:t>
            </a:r>
            <a:br>
              <a:rPr lang="de-DE" sz="1400" i="1" dirty="0"/>
            </a:br>
            <a:r>
              <a:rPr lang="de-DE" sz="1400" i="1" dirty="0"/>
              <a:t>- auf eine eigene Identität, auf seinen </a:t>
            </a:r>
            <a:br>
              <a:rPr lang="de-DE" sz="1400" i="1" dirty="0"/>
            </a:br>
            <a:r>
              <a:rPr lang="de-DE" sz="1400" i="1" dirty="0"/>
              <a:t>  Namen</a:t>
            </a:r>
            <a:br>
              <a:rPr lang="de-DE" sz="1400" i="1" dirty="0"/>
            </a:br>
            <a:r>
              <a:rPr lang="de-DE" sz="1400" i="1" dirty="0"/>
              <a:t>- dass es wertschätzend behandelt wird</a:t>
            </a:r>
            <a:br>
              <a:rPr lang="de-DE" sz="1400" i="1" dirty="0"/>
            </a:br>
            <a:r>
              <a:rPr lang="de-DE" sz="1400" i="1" dirty="0"/>
              <a:t>- dass seine Privatsphäre geachtet und</a:t>
            </a:r>
            <a:br>
              <a:rPr lang="de-DE" sz="1400" i="1" dirty="0"/>
            </a:br>
            <a:r>
              <a:rPr lang="de-DE" sz="1400" i="1" dirty="0"/>
              <a:t>  geschützt wird </a:t>
            </a:r>
          </a:p>
          <a:p>
            <a:r>
              <a:rPr lang="de-DE" sz="1400" i="1" dirty="0"/>
              <a:t>- auf gute Geheimnisse</a:t>
            </a:r>
          </a:p>
          <a:p>
            <a:endParaRPr lang="de-DE" sz="900" i="1" dirty="0"/>
          </a:p>
          <a:p>
            <a:r>
              <a:rPr lang="de-DE" sz="1400" i="1" dirty="0" smtClean="0"/>
              <a:t>   Manchmal </a:t>
            </a:r>
            <a:r>
              <a:rPr lang="de-DE" sz="1400" i="1" dirty="0"/>
              <a:t>dürfen sich Erwachsene </a:t>
            </a:r>
            <a:r>
              <a:rPr lang="de-DE" sz="1400" i="1" dirty="0" smtClean="0"/>
              <a:t> </a:t>
            </a:r>
            <a:br>
              <a:rPr lang="de-DE" sz="1400" i="1" dirty="0" smtClean="0"/>
            </a:br>
            <a:r>
              <a:rPr lang="de-DE" sz="1400" i="1" dirty="0" smtClean="0"/>
              <a:t>   allerdings </a:t>
            </a:r>
            <a:r>
              <a:rPr lang="de-DE" sz="1400" i="1" dirty="0"/>
              <a:t>schon in unsere </a:t>
            </a:r>
            <a:r>
              <a:rPr lang="de-DE" sz="1400" i="1" dirty="0" smtClean="0"/>
              <a:t>Privatsphäre</a:t>
            </a:r>
            <a:br>
              <a:rPr lang="de-DE" sz="1400" i="1" dirty="0" smtClean="0"/>
            </a:br>
            <a:r>
              <a:rPr lang="de-DE" sz="1400" i="1" dirty="0" smtClean="0"/>
              <a:t>   einmischen</a:t>
            </a:r>
            <a:r>
              <a:rPr lang="de-DE" sz="1400" i="1" dirty="0"/>
              <a:t>. </a:t>
            </a:r>
            <a:r>
              <a:rPr lang="de-DE" sz="1400" i="1" dirty="0" smtClean="0"/>
              <a:t/>
            </a:r>
            <a:br>
              <a:rPr lang="de-DE" sz="1400" i="1" dirty="0" smtClean="0"/>
            </a:br>
            <a:r>
              <a:rPr lang="de-DE" sz="1400" i="1" dirty="0" smtClean="0"/>
              <a:t>   Denn </a:t>
            </a:r>
            <a:r>
              <a:rPr lang="de-DE" sz="1400" i="1" dirty="0"/>
              <a:t>sie müssen uns beschützen.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225140" y="8864978"/>
            <a:ext cx="5169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Für alle, die noch mehr zu den UN-Kinderrechten wissen möchten: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69245" y="8897408"/>
            <a:ext cx="614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spcAft>
                <a:spcPts val="0"/>
              </a:spcAft>
            </a:pP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 marL="457200">
              <a:spcAft>
                <a:spcPts val="0"/>
              </a:spcAft>
            </a:pPr>
            <a:r>
              <a:rPr lang="de-DE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https://www.kindersache.de/bereiche/kinderrechte/un-kinderrechtskonvention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 descr="C:\Users\chilgenberg\AppData\Local\Temp\Temp1_vecteezy_many-children-around-the-world-illustration_414880.zip\oxik_rrid_16102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142" y="900543"/>
            <a:ext cx="1282157" cy="120632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 rot="16200000">
            <a:off x="4832018" y="1210309"/>
            <a:ext cx="15520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vecteezy.com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BCBFBC7-B323-3C2C-F9B2-A1AE17056D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383" y="7569335"/>
            <a:ext cx="794710" cy="792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4756814-CEBD-4D02-18AC-C194BF1F63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048" y="6041054"/>
            <a:ext cx="813345" cy="828000"/>
          </a:xfrm>
          <a:prstGeom prst="rect">
            <a:avLst/>
          </a:prstGeom>
        </p:spPr>
      </p:pic>
      <p:pic>
        <p:nvPicPr>
          <p:cNvPr id="21" name="Grafik 20"/>
          <p:cNvPicPr/>
          <p:nvPr/>
        </p:nvPicPr>
        <p:blipFill>
          <a:blip r:embed="rId6"/>
          <a:stretch>
            <a:fillRect/>
          </a:stretch>
        </p:blipFill>
        <p:spPr>
          <a:xfrm>
            <a:off x="671158" y="3209663"/>
            <a:ext cx="2129423" cy="22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1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269</Words>
  <Application>Microsoft Office PowerPoint</Application>
  <PresentationFormat>A4-Papier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Kinder haben Rechte      Die UN-Kinderrechte kennen lernen und verstehen</vt:lpstr>
    </vt:vector>
  </TitlesOfParts>
  <Company>ekom21 - KGRZ Hessen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Hilgenberg, Claudia</dc:creator>
  <cp:lastModifiedBy>Faupel, Ruth</cp:lastModifiedBy>
  <cp:revision>30</cp:revision>
  <cp:lastPrinted>2023-10-10T10:03:23Z</cp:lastPrinted>
  <dcterms:created xsi:type="dcterms:W3CDTF">2023-07-27T07:39:13Z</dcterms:created>
  <dcterms:modified xsi:type="dcterms:W3CDTF">2023-10-16T10:41:35Z</dcterms:modified>
</cp:coreProperties>
</file>